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311" r:id="rId3"/>
    <p:sldId id="286" r:id="rId4"/>
    <p:sldId id="288" r:id="rId5"/>
    <p:sldId id="315" r:id="rId6"/>
    <p:sldId id="316" r:id="rId7"/>
    <p:sldId id="317" r:id="rId8"/>
    <p:sldId id="318" r:id="rId9"/>
    <p:sldId id="319" r:id="rId10"/>
    <p:sldId id="324" r:id="rId11"/>
    <p:sldId id="325" r:id="rId12"/>
    <p:sldId id="326" r:id="rId13"/>
    <p:sldId id="328" r:id="rId14"/>
    <p:sldId id="312" r:id="rId15"/>
    <p:sldId id="268" r:id="rId16"/>
    <p:sldId id="323" r:id="rId17"/>
    <p:sldId id="269" r:id="rId18"/>
    <p:sldId id="322" r:id="rId19"/>
    <p:sldId id="314" r:id="rId20"/>
    <p:sldId id="313" r:id="rId21"/>
    <p:sldId id="294" r:id="rId22"/>
    <p:sldId id="320" r:id="rId23"/>
    <p:sldId id="321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19" autoAdjust="0"/>
    <p:restoredTop sz="94660"/>
  </p:normalViewPr>
  <p:slideViewPr>
    <p:cSldViewPr>
      <p:cViewPr varScale="1">
        <p:scale>
          <a:sx n="103" d="100"/>
          <a:sy n="103" d="100"/>
        </p:scale>
        <p:origin x="-16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FA27F-F987-4A2B-BC47-B94AD9F12974}" type="datetimeFigureOut">
              <a:rPr lang="en-US" smtClean="0"/>
              <a:pPr/>
              <a:t>7/7/2014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B2812-8519-4BA4-A45B-087FB7DB763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FA27F-F987-4A2B-BC47-B94AD9F12974}" type="datetimeFigureOut">
              <a:rPr lang="en-US" smtClean="0"/>
              <a:pPr/>
              <a:t>7/7/2014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B2812-8519-4BA4-A45B-087FB7DB7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FA27F-F987-4A2B-BC47-B94AD9F12974}" type="datetimeFigureOut">
              <a:rPr lang="en-US" smtClean="0"/>
              <a:pPr/>
              <a:t>7/7/2014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B2812-8519-4BA4-A45B-087FB7DB7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FA27F-F987-4A2B-BC47-B94AD9F12974}" type="datetimeFigureOut">
              <a:rPr lang="en-US" smtClean="0"/>
              <a:pPr/>
              <a:t>7/7/2014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B2812-8519-4BA4-A45B-087FB7DB7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FA27F-F987-4A2B-BC47-B94AD9F12974}" type="datetimeFigureOut">
              <a:rPr lang="en-US" smtClean="0"/>
              <a:pPr/>
              <a:t>7/7/2014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B2812-8519-4BA4-A45B-087FB7DB7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FA27F-F987-4A2B-BC47-B94AD9F12974}" type="datetimeFigureOut">
              <a:rPr lang="en-US" smtClean="0"/>
              <a:pPr/>
              <a:t>7/7/2014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B2812-8519-4BA4-A45B-087FB7DB7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FA27F-F987-4A2B-BC47-B94AD9F12974}" type="datetimeFigureOut">
              <a:rPr lang="en-US" smtClean="0"/>
              <a:pPr/>
              <a:t>7/7/2014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B2812-8519-4BA4-A45B-087FB7DB7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FA27F-F987-4A2B-BC47-B94AD9F12974}" type="datetimeFigureOut">
              <a:rPr lang="en-US" smtClean="0"/>
              <a:pPr/>
              <a:t>7/7/2014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B2812-8519-4BA4-A45B-087FB7DB7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FA27F-F987-4A2B-BC47-B94AD9F12974}" type="datetimeFigureOut">
              <a:rPr lang="en-US" smtClean="0"/>
              <a:pPr/>
              <a:t>7/7/2014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B2812-8519-4BA4-A45B-087FB7DB7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FA27F-F987-4A2B-BC47-B94AD9F12974}" type="datetimeFigureOut">
              <a:rPr lang="en-US" smtClean="0"/>
              <a:pPr/>
              <a:t>7/7/2014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B2812-8519-4BA4-A45B-087FB7DB763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A3FFA27F-F987-4A2B-BC47-B94AD9F12974}" type="datetimeFigureOut">
              <a:rPr lang="en-US" smtClean="0"/>
              <a:pPr/>
              <a:t>7/7/2014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67DB2812-8519-4BA4-A45B-087FB7DB7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A3FFA27F-F987-4A2B-BC47-B94AD9F12974}" type="datetimeFigureOut">
              <a:rPr lang="en-US" smtClean="0"/>
              <a:pPr/>
              <a:t>7/7/2014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67DB2812-8519-4BA4-A45B-087FB7DB763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Paris</a:t>
            </a:r>
            <a:br>
              <a:rPr lang="en-US" dirty="0" smtClean="0"/>
            </a:br>
            <a:r>
              <a:rPr lang="en-US" dirty="0" smtClean="0"/>
              <a:t>Rive </a:t>
            </a:r>
            <a:r>
              <a:rPr lang="en-US" dirty="0" err="1" smtClean="0"/>
              <a:t>Droite</a:t>
            </a:r>
            <a:r>
              <a:rPr lang="en-US" dirty="0" smtClean="0"/>
              <a:t>- </a:t>
            </a:r>
            <a:r>
              <a:rPr lang="en-US" dirty="0" err="1" smtClean="0"/>
              <a:t>Deuxième</a:t>
            </a:r>
            <a:r>
              <a:rPr lang="en-US" dirty="0" smtClean="0"/>
              <a:t> </a:t>
            </a:r>
            <a:r>
              <a:rPr lang="en-US" smtClean="0"/>
              <a:t>Partie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4800600" cy="1143000"/>
          </a:xfrm>
        </p:spPr>
        <p:txBody>
          <a:bodyPr>
            <a:normAutofit/>
          </a:bodyPr>
          <a:lstStyle/>
          <a:p>
            <a:r>
              <a:rPr lang="en-US" dirty="0" err="1" smtClean="0"/>
              <a:t>Musée</a:t>
            </a:r>
            <a:r>
              <a:rPr lang="en-US" dirty="0" smtClean="0"/>
              <a:t> Picasso</a:t>
            </a:r>
            <a:endParaRPr lang="en-US" dirty="0"/>
          </a:p>
        </p:txBody>
      </p:sp>
      <p:pic>
        <p:nvPicPr>
          <p:cNvPr id="5" name="Content Placeholder 4" descr="P415017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3420004" y="1304396"/>
            <a:ext cx="6167967" cy="4625975"/>
          </a:xfrm>
        </p:spPr>
      </p:pic>
      <p:pic>
        <p:nvPicPr>
          <p:cNvPr id="7" name="Picture 6" descr="P4150177.JPG"/>
          <p:cNvPicPr>
            <a:picLocks noChangeAspect="1"/>
          </p:cNvPicPr>
          <p:nvPr/>
        </p:nvPicPr>
        <p:blipFill>
          <a:blip r:embed="rId3" cstate="print"/>
          <a:srcRect l="13776" r="8163"/>
          <a:stretch>
            <a:fillRect/>
          </a:stretch>
        </p:blipFill>
        <p:spPr>
          <a:xfrm>
            <a:off x="152400" y="2286000"/>
            <a:ext cx="3886200" cy="3733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4800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Le Marais</a:t>
            </a:r>
            <a:endParaRPr lang="en-US" dirty="0"/>
          </a:p>
        </p:txBody>
      </p:sp>
      <p:pic>
        <p:nvPicPr>
          <p:cNvPr id="5" name="Content Placeholder 4" descr="P415018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88016" y="1774825"/>
            <a:ext cx="6589184" cy="49418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4800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Bastille</a:t>
            </a:r>
            <a:endParaRPr lang="en-US" dirty="0"/>
          </a:p>
        </p:txBody>
      </p:sp>
      <p:pic>
        <p:nvPicPr>
          <p:cNvPr id="8" name="Content Placeholder 7" descr="P415018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t="25875"/>
          <a:stretch>
            <a:fillRect/>
          </a:stretch>
        </p:blipFill>
        <p:spPr>
          <a:xfrm rot="5400000">
            <a:off x="4040716" y="1750484"/>
            <a:ext cx="6167967" cy="3429000"/>
          </a:xfrm>
        </p:spPr>
      </p:pic>
      <p:pic>
        <p:nvPicPr>
          <p:cNvPr id="10" name="Picture 9" descr="P415018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155575" y="2282825"/>
            <a:ext cx="4851400" cy="3638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4800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Au </a:t>
            </a:r>
            <a:r>
              <a:rPr lang="en-US" dirty="0" err="1" smtClean="0"/>
              <a:t>métro</a:t>
            </a:r>
            <a:r>
              <a:rPr lang="en-US" dirty="0" smtClean="0"/>
              <a:t> Bastille</a:t>
            </a:r>
            <a:endParaRPr lang="en-US" dirty="0"/>
          </a:p>
        </p:txBody>
      </p:sp>
      <p:pic>
        <p:nvPicPr>
          <p:cNvPr id="9" name="Picture 8" descr="P415019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19200" y="1447800"/>
            <a:ext cx="6985000" cy="5238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Montmartre</a:t>
            </a:r>
            <a:endParaRPr lang="en-US" dirty="0"/>
          </a:p>
        </p:txBody>
      </p:sp>
      <p:pic>
        <p:nvPicPr>
          <p:cNvPr id="4" name="Content Placeholder 3" descr="plandePari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r="4333"/>
          <a:stretch>
            <a:fillRect/>
          </a:stretch>
        </p:blipFill>
        <p:spPr>
          <a:xfrm>
            <a:off x="2514600" y="1176857"/>
            <a:ext cx="6477000" cy="5604943"/>
          </a:xfrm>
          <a:ln w="38100">
            <a:solidFill>
              <a:schemeClr val="accent1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6400800" y="1828800"/>
            <a:ext cx="1328184" cy="369332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rgbClr val="FF0000"/>
                </a:solidFill>
              </a:rPr>
              <a:t>Sacré</a:t>
            </a:r>
            <a:r>
              <a:rPr lang="en-US" dirty="0" smtClean="0">
                <a:solidFill>
                  <a:srgbClr val="FF0000"/>
                </a:solidFill>
              </a:rPr>
              <a:t> Coeur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7" name="Straight Arrow Connector 6"/>
          <p:cNvCxnSpPr>
            <a:stCxn id="6" idx="0"/>
          </p:cNvCxnSpPr>
          <p:nvPr/>
        </p:nvCxnSpPr>
        <p:spPr>
          <a:xfrm rot="5400000" flipH="1" flipV="1">
            <a:off x="5124030" y="1314030"/>
            <a:ext cx="609599" cy="572343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4343400" y="1905000"/>
            <a:ext cx="1598515" cy="369332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Place du </a:t>
            </a:r>
            <a:r>
              <a:rPr lang="en-US" dirty="0" err="1" smtClean="0">
                <a:solidFill>
                  <a:srgbClr val="FF0000"/>
                </a:solidFill>
              </a:rPr>
              <a:t>Tertre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rot="10800000">
            <a:off x="6287344" y="1447802"/>
            <a:ext cx="494457" cy="457199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Sacré</a:t>
            </a:r>
            <a:r>
              <a:rPr lang="en-US" dirty="0" smtClean="0"/>
              <a:t> Coeur- Montmartre</a:t>
            </a:r>
            <a:endParaRPr lang="en-US" dirty="0"/>
          </a:p>
        </p:txBody>
      </p:sp>
      <p:pic>
        <p:nvPicPr>
          <p:cNvPr id="4" name="Content Placeholder 3" descr="IMG_331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78329" y="1824672"/>
            <a:ext cx="6787342" cy="4526280"/>
          </a:xfrm>
          <a:ln w="38100">
            <a:solidFill>
              <a:srgbClr val="FFC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228600"/>
            <a:ext cx="32004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Montmartre</a:t>
            </a:r>
            <a:endParaRPr lang="en-US" dirty="0"/>
          </a:p>
        </p:txBody>
      </p:sp>
      <p:pic>
        <p:nvPicPr>
          <p:cNvPr id="5" name="Content Placeholder 4" descr="P416020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3518429" y="1075796"/>
            <a:ext cx="6167967" cy="46259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Place du </a:t>
            </a:r>
            <a:r>
              <a:rPr lang="en-US" dirty="0" err="1" smtClean="0"/>
              <a:t>Tertre</a:t>
            </a:r>
            <a:endParaRPr lang="en-US" dirty="0"/>
          </a:p>
        </p:txBody>
      </p:sp>
      <p:pic>
        <p:nvPicPr>
          <p:cNvPr id="5" name="Picture 4" descr="IMG_332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371600"/>
            <a:ext cx="9144000" cy="6096000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28600"/>
            <a:ext cx="38100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Place du </a:t>
            </a:r>
            <a:r>
              <a:rPr lang="en-US" dirty="0" err="1" smtClean="0"/>
              <a:t>Tertre</a:t>
            </a:r>
            <a:endParaRPr lang="en-US" dirty="0"/>
          </a:p>
        </p:txBody>
      </p:sp>
      <p:pic>
        <p:nvPicPr>
          <p:cNvPr id="10" name="Content Placeholder 9" descr="P416020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3594629" y="1304396"/>
            <a:ext cx="6167967" cy="46259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228600"/>
            <a:ext cx="32004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Montmartre</a:t>
            </a:r>
            <a:endParaRPr lang="en-US" dirty="0"/>
          </a:p>
        </p:txBody>
      </p:sp>
      <p:pic>
        <p:nvPicPr>
          <p:cNvPr id="6" name="Content Placeholder 5" descr="france2007 108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02518" y="1774825"/>
            <a:ext cx="6938963" cy="46259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Rive </a:t>
            </a:r>
            <a:r>
              <a:rPr lang="en-US" dirty="0" err="1" smtClean="0"/>
              <a:t>Droite</a:t>
            </a:r>
            <a:endParaRPr lang="en-US" dirty="0"/>
          </a:p>
        </p:txBody>
      </p:sp>
      <p:pic>
        <p:nvPicPr>
          <p:cNvPr id="4" name="Content Placeholder 3" descr="plandePari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r="4333"/>
          <a:stretch>
            <a:fillRect/>
          </a:stretch>
        </p:blipFill>
        <p:spPr>
          <a:xfrm>
            <a:off x="2514600" y="1176857"/>
            <a:ext cx="6477000" cy="5604943"/>
          </a:xfrm>
          <a:ln w="38100">
            <a:solidFill>
              <a:schemeClr val="accent1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6477000" y="2133600"/>
            <a:ext cx="1854482" cy="369332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Centre Pompidou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 rot="5400000">
            <a:off x="6914470" y="2991530"/>
            <a:ext cx="877661" cy="76201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Rive </a:t>
            </a:r>
            <a:r>
              <a:rPr lang="en-US" dirty="0" err="1" smtClean="0"/>
              <a:t>Droite</a:t>
            </a:r>
            <a:endParaRPr lang="en-US" dirty="0"/>
          </a:p>
        </p:txBody>
      </p:sp>
      <p:pic>
        <p:nvPicPr>
          <p:cNvPr id="4" name="Content Placeholder 3" descr="plandePari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r="4333"/>
          <a:stretch>
            <a:fillRect/>
          </a:stretch>
        </p:blipFill>
        <p:spPr>
          <a:xfrm>
            <a:off x="2514600" y="1176857"/>
            <a:ext cx="6477000" cy="5604943"/>
          </a:xfrm>
          <a:ln w="38100">
            <a:solidFill>
              <a:schemeClr val="accent1"/>
            </a:solidFill>
          </a:ln>
        </p:spPr>
      </p:pic>
      <p:cxnSp>
        <p:nvCxnSpPr>
          <p:cNvPr id="7" name="Straight Arrow Connector 6"/>
          <p:cNvCxnSpPr/>
          <p:nvPr/>
        </p:nvCxnSpPr>
        <p:spPr>
          <a:xfrm>
            <a:off x="533400" y="1828800"/>
            <a:ext cx="1029543" cy="304801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152400" y="1524000"/>
            <a:ext cx="2824299" cy="369332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Grande </a:t>
            </a:r>
            <a:r>
              <a:rPr lang="en-US" dirty="0" err="1" smtClean="0">
                <a:solidFill>
                  <a:srgbClr val="FF0000"/>
                </a:solidFill>
              </a:rPr>
              <a:t>Arche</a:t>
            </a:r>
            <a:r>
              <a:rPr lang="en-US" dirty="0" smtClean="0">
                <a:solidFill>
                  <a:srgbClr val="FF0000"/>
                </a:solidFill>
              </a:rPr>
              <a:t> de la </a:t>
            </a:r>
            <a:r>
              <a:rPr lang="en-US" dirty="0" err="1" smtClean="0">
                <a:solidFill>
                  <a:srgbClr val="FF0000"/>
                </a:solidFill>
              </a:rPr>
              <a:t>Défense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1" name="Block Arc 10"/>
          <p:cNvSpPr/>
          <p:nvPr/>
        </p:nvSpPr>
        <p:spPr>
          <a:xfrm>
            <a:off x="1524000" y="1828800"/>
            <a:ext cx="457200" cy="1295400"/>
          </a:xfrm>
          <a:prstGeom prst="blockArc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 rot="10800000">
            <a:off x="1981200" y="2209800"/>
            <a:ext cx="533400" cy="1524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rot="10800000">
            <a:off x="1981200" y="2057400"/>
            <a:ext cx="533402" cy="1524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55448"/>
            <a:ext cx="3276600" cy="125272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Grande </a:t>
            </a:r>
            <a:r>
              <a:rPr lang="en-US" dirty="0" err="1" smtClean="0"/>
              <a:t>Arche</a:t>
            </a:r>
            <a:r>
              <a:rPr lang="en-US" dirty="0" smtClean="0"/>
              <a:t> de la </a:t>
            </a:r>
            <a:r>
              <a:rPr lang="en-US" dirty="0" err="1" smtClean="0"/>
              <a:t>Défense</a:t>
            </a:r>
            <a:endParaRPr lang="en-US" dirty="0"/>
          </a:p>
        </p:txBody>
      </p:sp>
      <p:pic>
        <p:nvPicPr>
          <p:cNvPr id="4" name="Content Placeholder 3" descr="P420008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2755900" y="977900"/>
            <a:ext cx="6604000" cy="4953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55448"/>
            <a:ext cx="3276600" cy="125272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Grande </a:t>
            </a:r>
            <a:r>
              <a:rPr lang="en-US" dirty="0" err="1" smtClean="0"/>
              <a:t>Arche</a:t>
            </a:r>
            <a:r>
              <a:rPr lang="en-US" dirty="0" smtClean="0"/>
              <a:t> de la </a:t>
            </a:r>
            <a:r>
              <a:rPr lang="en-US" dirty="0" err="1" smtClean="0"/>
              <a:t>Défense</a:t>
            </a:r>
            <a:endParaRPr lang="en-US" dirty="0"/>
          </a:p>
        </p:txBody>
      </p:sp>
      <p:pic>
        <p:nvPicPr>
          <p:cNvPr id="6" name="Content Placeholder 5" descr="P420008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88016" y="1774825"/>
            <a:ext cx="6167967" cy="46259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55448"/>
            <a:ext cx="3276600" cy="125272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Grande </a:t>
            </a:r>
            <a:r>
              <a:rPr lang="en-US" dirty="0" err="1" smtClean="0"/>
              <a:t>Arche</a:t>
            </a:r>
            <a:r>
              <a:rPr lang="en-US" dirty="0" smtClean="0"/>
              <a:t> de la </a:t>
            </a:r>
            <a:r>
              <a:rPr lang="en-US" dirty="0" err="1" smtClean="0"/>
              <a:t>Défense</a:t>
            </a:r>
            <a:endParaRPr lang="en-US" dirty="0"/>
          </a:p>
        </p:txBody>
      </p:sp>
      <p:pic>
        <p:nvPicPr>
          <p:cNvPr id="6" name="Content Placeholder 5" descr="P420008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88016" y="1774825"/>
            <a:ext cx="6167967" cy="46259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Centre Pompidou</a:t>
            </a:r>
            <a:endParaRPr lang="en-US" dirty="0"/>
          </a:p>
        </p:txBody>
      </p:sp>
      <p:pic>
        <p:nvPicPr>
          <p:cNvPr id="4" name="Content Placeholder 3" descr="summer2009 50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86805" y="1774825"/>
            <a:ext cx="6170389" cy="4625975"/>
          </a:xfrm>
          <a:ln w="38100">
            <a:solidFill>
              <a:srgbClr val="FFC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228600"/>
            <a:ext cx="26670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Centre Pompidou</a:t>
            </a:r>
            <a:endParaRPr lang="en-US" dirty="0"/>
          </a:p>
        </p:txBody>
      </p:sp>
      <p:pic>
        <p:nvPicPr>
          <p:cNvPr id="4" name="Content Placeholder 3" descr="summer2009 50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038600" y="304799"/>
            <a:ext cx="4857750" cy="6477001"/>
          </a:xfrm>
          <a:ln w="38100">
            <a:solidFill>
              <a:srgbClr val="FFC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228600"/>
            <a:ext cx="26670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Centre Pompidou</a:t>
            </a:r>
            <a:endParaRPr lang="en-US" dirty="0"/>
          </a:p>
        </p:txBody>
      </p:sp>
      <p:pic>
        <p:nvPicPr>
          <p:cNvPr id="8" name="Content Placeholder 7" descr="P415016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88016" y="1774825"/>
            <a:ext cx="6167967" cy="46259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228600"/>
            <a:ext cx="26670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Centre Pompidou</a:t>
            </a:r>
            <a:endParaRPr lang="en-US" dirty="0"/>
          </a:p>
        </p:txBody>
      </p:sp>
      <p:pic>
        <p:nvPicPr>
          <p:cNvPr id="6" name="Content Placeholder 5" descr="P415015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88016" y="1774825"/>
            <a:ext cx="6167967" cy="46259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228600"/>
            <a:ext cx="26670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Centre Pompidou</a:t>
            </a:r>
            <a:endParaRPr lang="en-US" dirty="0"/>
          </a:p>
        </p:txBody>
      </p:sp>
      <p:pic>
        <p:nvPicPr>
          <p:cNvPr id="5" name="Content Placeholder 4" descr="P415016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88016" y="1774825"/>
            <a:ext cx="6167967" cy="46259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4800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Fontaine Stravinsky</a:t>
            </a:r>
            <a:endParaRPr lang="en-US" dirty="0"/>
          </a:p>
        </p:txBody>
      </p:sp>
      <p:pic>
        <p:nvPicPr>
          <p:cNvPr id="5" name="Content Placeholder 4" descr="P415016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88016" y="1774825"/>
            <a:ext cx="6167967" cy="46259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4800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Fontaine Stravinsky</a:t>
            </a:r>
            <a:endParaRPr lang="en-US" dirty="0"/>
          </a:p>
        </p:txBody>
      </p:sp>
      <p:pic>
        <p:nvPicPr>
          <p:cNvPr id="6" name="Content Placeholder 5" descr="P415016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88016" y="1774825"/>
            <a:ext cx="6167967" cy="46259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504</TotalTime>
  <Words>66</Words>
  <Application>Microsoft Office PowerPoint</Application>
  <PresentationFormat>On-screen Show (4:3)</PresentationFormat>
  <Paragraphs>27</Paragraphs>
  <Slides>23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Module</vt:lpstr>
      <vt:lpstr>Paris Rive Droite- Deuxième Partie</vt:lpstr>
      <vt:lpstr>Rive Droite</vt:lpstr>
      <vt:lpstr>Centre Pompidou</vt:lpstr>
      <vt:lpstr>Centre Pompidou</vt:lpstr>
      <vt:lpstr>Centre Pompidou</vt:lpstr>
      <vt:lpstr>Centre Pompidou</vt:lpstr>
      <vt:lpstr>Centre Pompidou</vt:lpstr>
      <vt:lpstr>Fontaine Stravinsky</vt:lpstr>
      <vt:lpstr>Fontaine Stravinsky</vt:lpstr>
      <vt:lpstr>Musée Picasso</vt:lpstr>
      <vt:lpstr>Le Marais</vt:lpstr>
      <vt:lpstr>Bastille</vt:lpstr>
      <vt:lpstr>Au métro Bastille</vt:lpstr>
      <vt:lpstr>Montmartre</vt:lpstr>
      <vt:lpstr>Sacré Coeur- Montmartre</vt:lpstr>
      <vt:lpstr>Montmartre</vt:lpstr>
      <vt:lpstr>Place du Tertre</vt:lpstr>
      <vt:lpstr>Place du Tertre</vt:lpstr>
      <vt:lpstr>Montmartre</vt:lpstr>
      <vt:lpstr>Rive Droite</vt:lpstr>
      <vt:lpstr>Grande Arche de la Défense</vt:lpstr>
      <vt:lpstr>Grande Arche de la Défense</vt:lpstr>
      <vt:lpstr>Grande Arche de la Défense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Paris</dc:title>
  <dc:creator>Phyllis</dc:creator>
  <cp:lastModifiedBy>Phyllis</cp:lastModifiedBy>
  <cp:revision>83</cp:revision>
  <dcterms:created xsi:type="dcterms:W3CDTF">2010-04-25T17:56:34Z</dcterms:created>
  <dcterms:modified xsi:type="dcterms:W3CDTF">2014-07-07T13:38:25Z</dcterms:modified>
</cp:coreProperties>
</file>